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5" r:id="rId4"/>
    <p:sldId id="1150" r:id="rId5"/>
    <p:sldId id="1151" r:id="rId6"/>
    <p:sldId id="1152" r:id="rId7"/>
    <p:sldId id="1153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674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篇介绍了中国长江的基本地理情况、珍稀物种等内容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呼吁人们保护长江。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69" y="1268760"/>
            <a:ext cx="10651072" cy="148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50906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“Chang Jiang”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think of the rivers in China, they may think of Chang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name “Chang Jiang”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all over the world,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length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6,300 km, and it is the longest river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longest one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Chang Jiang starts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Tanggula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Mountains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and flows into the East China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is one of the busiest in the world and it is always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ships and boats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2918" y="1916832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means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509064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考查副词。此处意为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长江举世闻名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特别是以它的长度著称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especially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think of the rivers in China, they may think of Chang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name “Chang Jiang”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all over the world,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length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6,300 km, and it is the longest river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longest one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Chang Jiang starts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Tanggula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Mountains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and flows into the East China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is one of the busiest in the world and it is always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ships and boats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4297" y="2447388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especially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178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51916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考查数词。序数词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think of the rivers in China, they may think of Chang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name “Chang Jiang”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all over the world,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length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6,300 km, and it is the longest river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longest one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Chang Jiang starts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Tanggula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Mountains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and flows into the East China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is one of the busiest in the world and it is always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ships and boats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6974" y="3014616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third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1166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51916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East China Sea”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前面与其对应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长江发源于中国西部的唐古拉山脉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流入东海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think of the rivers in China, they may think of Chang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name “Chang Jiang”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all over the world,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length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6,300 km, and it is the longest river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longest one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Chang Jiang starts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Tanggula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Mountains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and flows into the East China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is one of the busiest in the world and it is always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ships and boats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39222" y="3573016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West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985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51916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考查形容词短语。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full of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think of the rivers in China, they may think of Chang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name “Chang Jiang”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all over the world,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length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6,300 km, and it is the longest river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longest one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Chang Jiang starts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Tanggula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Mountains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and flows into the East China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is one of the busiest in the world and it is always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ships and boats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43678" y="4130418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full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2674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3649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考查反身代词。此处指代的是古代中国人。故填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3244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古老的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这就是为什么古老的中国人在这里居住、沿河农耕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4135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 Jiang makes the land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why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lived and farmed along the river in order to produce food 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became an important source of water and way to travel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11430" y="1634727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ancient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9442569" y="2172137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themselves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9785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47249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考查名词。此处意为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中国人民和中国政府已经大力开始保护这些动物了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13974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考查不可数名词。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污染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为不可数名词。故填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5321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考查动词。此处主语为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动词要使用第三人称单数形式。故填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more than 50 bridges are above this river and it is home to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alligator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扬子鳄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Chinese paddlefish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中华白鲟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these species are endangered because of river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污染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high traffic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Chinese people and the Chinese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made a difference to the protection of these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1377242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includes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982638" y="2446241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pollution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982638" y="2978290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government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0247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565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